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f2fdd259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f2fdd259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f2fdd259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f2fdd259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f2fdd259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f2fdd259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f2fdd259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f2fdd259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f2fdd259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f2fdd259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f35a732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f35a73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f35a7327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f35a7327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f35a732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f35a732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f35a7327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f35a7327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f35a732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f35a732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f2fdd2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f2fdd2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f35a7327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f35a7327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f2fdd25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f2fdd25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f2fdd25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f2fdd25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f2fdd259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f2fdd259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f2fdd259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f2fdd259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f2fdd259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f2fdd25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f2fdd259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f2fdd259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f2fdd259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f2fdd259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Florence 2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750"/>
            <a:ext cx="8839203" cy="31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600"/>
            <a:ext cx="8839203" cy="28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65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Metrics for 1k images</a:t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50" y="1213625"/>
            <a:ext cx="613749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Accuracy, precision, recall for MS coco dataset</a:t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8475"/>
            <a:ext cx="8839200" cy="244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25" y="1202323"/>
            <a:ext cx="4332574" cy="2883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/>
        </p:nvSpPr>
        <p:spPr>
          <a:xfrm>
            <a:off x="4737225" y="885075"/>
            <a:ext cx="4091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GT captions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000000000139.jpg,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living area with a television and a table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000000000139.jpg,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person standing at a table in a room.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000000000139.jpg,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woman stands in the dining area at the table.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000000000139.jpg,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woman standing in a kitchen by a window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000000000139.jpg,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room with chairs, a table, and a woman in it."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325" y="1980475"/>
            <a:ext cx="3023500" cy="23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/>
        </p:nvSpPr>
        <p:spPr>
          <a:xfrm>
            <a:off x="4795275" y="681950"/>
            <a:ext cx="4091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GT captions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000000000632.jpg,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bed and a mirror in a small room.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000000000632.jpg,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bed room with a neatly made bed a window and a bookshelf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000000000632.jpg,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 room has a bed with blue sheets and a large bookcase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000000000632.jpg,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"Bedroom scene with a bookcase, blue comforter and window."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000000000632.jpg,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bedroom with a bookshelf full of books.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236EB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5" y="1096775"/>
            <a:ext cx="4185350" cy="315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725" y="1782900"/>
            <a:ext cx="3008700" cy="24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4795275" y="681950"/>
            <a:ext cx="4091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GT captions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00000011149.jpg,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"Parked bikes on a beautiful, picture perfect, sunny day."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000000011149.jpg,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man sitting on a motorcycle near several bicycles with a partially visible person standing nearby.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000000011149.jpg,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Two parked bikes on a sidewalk with a person riding a motor bike.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000000011149.jpg,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person standing by a bicycle as a motorcycle drives by.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000000011149.jpg,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man standing next to a bikes and a motorcycle.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236EB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54325"/>
            <a:ext cx="4490475" cy="3367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675" y="1828100"/>
            <a:ext cx="2970351" cy="23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4795275" y="681950"/>
            <a:ext cx="4091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GT captions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000000016451.jpg,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"Surf boards, towels chairs and bags are lying on a beach."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000000016451.jpg,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Several items including two surf boards on the beach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000000016451.jpg,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two surf boars on a beach near the water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000000016451.jpg,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bunch of surfboards that are in the sand.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000000016451.jpg,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sandy beach with surf boards sitting on top of it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236EB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850"/>
            <a:ext cx="4490475" cy="37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588" y="1741075"/>
            <a:ext cx="2379064" cy="29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4795275" y="681950"/>
            <a:ext cx="4091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GT captions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000000051008.jpg,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cat looking like it is using a laptop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000000051008.jpg,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cat that is sitting on a laptop.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000000051008.jpg,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cat sitting in front of a laptop computer.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000000051008.jpg,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cat that is checking into its Twitter account to post a tweet.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000000051008.jpg,</a:t>
            </a:r>
            <a:r>
              <a:rPr lang="en" sz="6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large cat is sitting on a laptop computer.</a:t>
            </a:r>
            <a:endParaRPr sz="6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236EB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001200"/>
            <a:ext cx="4490475" cy="3367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625" y="1806325"/>
            <a:ext cx="2979011" cy="29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63" y="1017725"/>
            <a:ext cx="8636274" cy="35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/>
        </p:nvSpPr>
        <p:spPr>
          <a:xfrm>
            <a:off x="4795275" y="681950"/>
            <a:ext cx="4091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GT captions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000000052413.jpg,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person holding up a toy cell phone.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000000052413.jpg,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someone holding a fake pink cell phone.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000000052413.jpg,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child holding a pink toy cell phone with ""Princess Aurora"" inside it."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000000052413.jpg,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there is a adult that is holding a pink princess phone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">
                <a:solidFill>
                  <a:srgbClr val="0991B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000000052413.jpg,</a:t>
            </a:r>
            <a:r>
              <a:rPr lang="en" sz="550">
                <a:solidFill>
                  <a:srgbClr val="B1108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Someone is holding a pick cellular flip phone.</a:t>
            </a:r>
            <a:endParaRPr sz="550">
              <a:solidFill>
                <a:srgbClr val="B1108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991B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236EB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50" y="887825"/>
            <a:ext cx="4490475" cy="3367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625" y="1639500"/>
            <a:ext cx="2979011" cy="29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4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13" y="1148375"/>
            <a:ext cx="65731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88" y="1275100"/>
            <a:ext cx="7622824" cy="32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47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62" y="1070000"/>
            <a:ext cx="8811474" cy="34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90" y="1411625"/>
            <a:ext cx="8216808" cy="32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identification with Ground Truth and Model preds</a:t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8875"/>
            <a:ext cx="8839203" cy="31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